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71" r:id="rId6"/>
    <p:sldId id="268" r:id="rId7"/>
    <p:sldId id="270" r:id="rId8"/>
    <p:sldId id="262" r:id="rId9"/>
    <p:sldId id="269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Магнетно и електрично  поље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elektrisanje-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7166"/>
            <a:ext cx="9144000" cy="77795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5486400"/>
            <a:ext cx="8077200" cy="960438"/>
          </a:xfrm>
        </p:spPr>
        <p:txBody>
          <a:bodyPr/>
          <a:lstStyle/>
          <a:p>
            <a:r>
              <a:rPr lang="sr-Cyrl-RS" dirty="0" smtClean="0">
                <a:solidFill>
                  <a:schemeClr val="accent2"/>
                </a:solidFill>
              </a:rPr>
              <a:t>Хвала на пажњи !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mena-magn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8763001" cy="3505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Примена магнета  је веома широка!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763103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8229600" cy="2625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Какве облике познајемо?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Најбржи воз на свету саобраћа у Немачкој и зове се "</a:t>
            </a:r>
            <a:r>
              <a:rPr lang="ru-RU" sz="2400" b="1" dirty="0" smtClean="0"/>
              <a:t>Маглев</a:t>
            </a:r>
            <a:r>
              <a:rPr lang="ru-RU" sz="2000" dirty="0" smtClean="0"/>
              <a:t>". Саобраћа на редовној међуградској линији. Средња брзина му је 480 km/h, а на правим деоницама достиже и до </a:t>
            </a:r>
            <a:r>
              <a:rPr lang="ru-RU" sz="2400" b="1" dirty="0" smtClean="0"/>
              <a:t>500 км/х</a:t>
            </a:r>
            <a:r>
              <a:rPr lang="ru-RU" sz="2000" dirty="0" smtClean="0"/>
              <a:t>. Овај воз нема точкове </a:t>
            </a:r>
            <a:r>
              <a:rPr lang="ru-RU" sz="2000" b="1" u="sng" dirty="0" smtClean="0"/>
              <a:t>већ лебди </a:t>
            </a:r>
            <a:r>
              <a:rPr lang="ru-RU" sz="2000" dirty="0" smtClean="0"/>
              <a:t>на шинама, а то значи да нема губитка због трења и да не ствара буку.</a:t>
            </a:r>
            <a:br>
              <a:rPr lang="ru-RU" sz="2000" dirty="0" smtClean="0"/>
            </a:br>
            <a:r>
              <a:rPr lang="ru-RU" sz="2000" dirty="0" smtClean="0"/>
              <a:t>Патент за овај воз који ради на принципу </a:t>
            </a:r>
            <a:r>
              <a:rPr lang="ru-RU" sz="2000" b="1" i="1" u="sng" dirty="0" smtClean="0"/>
              <a:t>"магнетне левитације"</a:t>
            </a:r>
            <a:r>
              <a:rPr lang="ru-RU" sz="2000" dirty="0" smtClean="0"/>
              <a:t> регистрован је још давне 1930. године, а конструисан је 50 година касније.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___cdn.cnn_.com_cnnnext_dam_assets_190524114334-3-maglev-china-protot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5764" y="4056611"/>
            <a:ext cx="4978236" cy="2801389"/>
          </a:xfrm>
          <a:prstGeom prst="rect">
            <a:avLst/>
          </a:prstGeom>
        </p:spPr>
      </p:pic>
      <p:pic>
        <p:nvPicPr>
          <p:cNvPr id="5" name="Picture 4" descr="Maglev-Transrap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4494945" cy="250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emljino_magnetno_polje_aps_696079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0559" y="3667919"/>
            <a:ext cx="4253441" cy="31900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Највећи магнет је?</a:t>
            </a:r>
            <a:endParaRPr lang="en-US" dirty="0"/>
          </a:p>
        </p:txBody>
      </p:sp>
      <p:pic>
        <p:nvPicPr>
          <p:cNvPr id="5" name="Picture 4" descr="zemljino_magnetno_polje_se_ubrzano_pomera_aps_923041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600450"/>
            <a:ext cx="4343400" cy="3257550"/>
          </a:xfrm>
          <a:prstGeom prst="rect">
            <a:avLst/>
          </a:prstGeom>
        </p:spPr>
      </p:pic>
      <p:pic>
        <p:nvPicPr>
          <p:cNvPr id="6" name="Picture 5" descr="tajanstvena-pojava-580x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242" y="1295400"/>
            <a:ext cx="3959758" cy="2362200"/>
          </a:xfrm>
          <a:prstGeom prst="rect">
            <a:avLst/>
          </a:prstGeom>
        </p:spPr>
      </p:pic>
      <p:pic>
        <p:nvPicPr>
          <p:cNvPr id="7" name="Picture 6" descr="360px-Magnetosphere_ren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19200"/>
            <a:ext cx="4191000" cy="229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mblr_pdwjk4dSkz1uapnn3o1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410200" cy="3144393"/>
          </a:xfrm>
          <a:prstGeom prst="rect">
            <a:avLst/>
          </a:prstGeom>
        </p:spPr>
      </p:pic>
      <p:pic>
        <p:nvPicPr>
          <p:cNvPr id="4" name="Content Placeholder 3" descr="let-na-jug-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1200" y="0"/>
            <a:ext cx="3172724" cy="33194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Миграције птица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images79BAOP9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8058" y="3890962"/>
            <a:ext cx="4865942" cy="2967038"/>
          </a:xfrm>
          <a:prstGeom prst="rect">
            <a:avLst/>
          </a:prstGeom>
        </p:spPr>
      </p:pic>
      <p:pic>
        <p:nvPicPr>
          <p:cNvPr id="6" name="Picture 5" descr="birds_migration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65400"/>
            <a:ext cx="3810000" cy="4292600"/>
          </a:xfrm>
          <a:prstGeom prst="rect">
            <a:avLst/>
          </a:prstGeom>
        </p:spPr>
      </p:pic>
      <p:pic>
        <p:nvPicPr>
          <p:cNvPr id="8" name="Picture 7" descr="YQfk9lLaHR0cDovL29jZG4uZXUvaW1hZ2VzL3B1bHNjbXMvTnpBN01EQV8vNjc0NTc1Y2VkNjU3YzlmN2QzYzgxYThiNzc3NjlmMDAuanBnkZMCzQJCAIEAA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2971800"/>
            <a:ext cx="293624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SCT-Multislajsni-skener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3351046"/>
            <a:ext cx="5257800" cy="35069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Примена  магнета у медицини</a:t>
            </a:r>
            <a:endParaRPr lang="en-US" dirty="0"/>
          </a:p>
        </p:txBody>
      </p:sp>
      <p:pic>
        <p:nvPicPr>
          <p:cNvPr id="5" name="Picture 4" descr="magnetna-rezonancija-dijagnosticki-centar-zemun-dijagnosticki-centar-zemun-243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47625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Када се пластични чешаљ провлачи кроз суву косу, чује се пуцкетање. </a:t>
            </a:r>
          </a:p>
          <a:p>
            <a:r>
              <a:rPr lang="ru-RU" sz="2600" dirty="0" smtClean="0"/>
              <a:t>Пластична шипка протрљана вуненом тканином или крзном привлачи ситне папириће, длаке, млаз воде и слично.</a:t>
            </a:r>
            <a:br>
              <a:rPr lang="ru-RU" sz="2600" dirty="0" smtClean="0"/>
            </a:br>
            <a:r>
              <a:rPr lang="ru-RU" sz="2600" dirty="0" smtClean="0"/>
              <a:t>Када мазиш мачку, да ли си приметио некад пуцкетање?</a:t>
            </a:r>
          </a:p>
          <a:p>
            <a:endParaRPr lang="en-US" dirty="0"/>
          </a:p>
        </p:txBody>
      </p:sp>
      <p:pic>
        <p:nvPicPr>
          <p:cNvPr id="4" name="Picture 3" descr="502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4286"/>
            <a:ext cx="3429000" cy="2283714"/>
          </a:xfrm>
          <a:prstGeom prst="rect">
            <a:avLst/>
          </a:prstGeom>
        </p:spPr>
      </p:pic>
      <p:pic>
        <p:nvPicPr>
          <p:cNvPr id="5" name="Picture 4" descr="581517main_Drop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483100"/>
            <a:ext cx="3586960" cy="2374900"/>
          </a:xfrm>
          <a:prstGeom prst="rect">
            <a:avLst/>
          </a:prstGeom>
        </p:spPr>
      </p:pic>
      <p:pic>
        <p:nvPicPr>
          <p:cNvPr id="6" name="Picture 5" descr="kosa-bal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38400"/>
            <a:ext cx="4572000" cy="2066925"/>
          </a:xfrm>
          <a:prstGeom prst="rect">
            <a:avLst/>
          </a:prstGeom>
        </p:spPr>
      </p:pic>
      <p:pic>
        <p:nvPicPr>
          <p:cNvPr id="7" name="Picture 6" descr="naelektrisanje-4-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743200"/>
            <a:ext cx="2200275" cy="165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elektrisanje-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7543800" cy="56637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stoimena-i-raznoimena-naelektrisa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505200"/>
            <a:ext cx="26035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</TotalTime>
  <Words>118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Магнетно и електрично  поље</vt:lpstr>
      <vt:lpstr>Примена магнета  је веома широка!</vt:lpstr>
      <vt:lpstr>Какве облике познајемо?</vt:lpstr>
      <vt:lpstr>Slide 4</vt:lpstr>
      <vt:lpstr>Највећи магнет је?</vt:lpstr>
      <vt:lpstr>Миграције птица</vt:lpstr>
      <vt:lpstr>Примена  магнета у медицини</vt:lpstr>
      <vt:lpstr>Slide 8</vt:lpstr>
      <vt:lpstr>Slide 9</vt:lpstr>
      <vt:lpstr>Хвала на пажњи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Novak1</dc:creator>
  <cp:lastModifiedBy>Novak1</cp:lastModifiedBy>
  <cp:revision>22</cp:revision>
  <dcterms:created xsi:type="dcterms:W3CDTF">2006-08-16T00:00:00Z</dcterms:created>
  <dcterms:modified xsi:type="dcterms:W3CDTF">2020-04-27T21:20:18Z</dcterms:modified>
</cp:coreProperties>
</file>